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06FBB-91C4-42A1-BCB0-127105752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547161-795C-4780-8871-7FE37F925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A4CFB7-5381-4CE1-8899-6E00323F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F31CC8-1A5E-4614-8519-AD08C8DA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3354B4-9913-4D5E-A3E1-78F4A8B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176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72CB7-6E67-4BB0-BFA3-2637D0845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B4560A-3150-46DD-BE4F-A326E9904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80AB13-66DC-49E5-B916-E38A45DE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D57A63-8AEC-4753-9C81-40435322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3691F-2E11-4CC9-BB8E-29EF4B8E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418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1CEE30-1908-4301-B25A-037F96702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5C2509-3E54-4394-86DC-AF5A7DA20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7BE05C-3F08-4083-A0A9-85384C70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F2FAA5-942E-4A5B-B60D-3610D78A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19F156-2576-489D-8B97-BDB44E0A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7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B1E6F-F9C6-447C-994B-90CDBDDB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E080A5-475E-48A4-9384-88822C3FE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AAA958-FA46-431E-84E4-BD4CDA48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397F92-F1CE-41D8-B8A0-199BC4AB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90DFD5-1A9E-4B7D-9D35-DA68C588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886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49147-1FEF-4858-972F-6B83E0D8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B90DFF-4B60-4228-96F7-B6F619D84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1C68B6-9199-4170-89B5-EF433423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15C678-5EE2-4BA1-AFC6-CB266B7D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BF1C3C-8305-4C22-B686-0C1158E2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7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A2823-66D1-45D4-BEB9-15E95678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E2C33-36B6-4F08-A779-C1DE163A3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CDFBDB-E04D-4C36-AFD6-0000E7871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EDA728-B309-44E2-887F-AD828319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0AB7A4-5DAE-4BB9-8EEE-197F19B7D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C405A3-A484-4FBF-A628-69A570C6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887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23E27-9A08-4516-B70D-3B82D5B12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121713-CBFD-4850-907D-82394984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916B8E-E0F8-48AE-B896-2923219BB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EB71F9-36BB-4FBB-AA5F-AEF85357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21210D-1D4C-4F0B-8A66-2381C1EF1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6F0EF9-7793-4326-9E37-D3E3FFC0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6120A-3B93-4B37-81DC-B95BAD5C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325210D-2B3B-4FC0-9365-549066DA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473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8534B-CD67-4E0E-9B2A-B223FA84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81575F-2FB1-4599-AEAC-7E8159F8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896F08-87C0-4E87-9E11-73B2205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A4C5C2-0A10-47EA-93E2-D21BABCD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94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B4B680B-BFCD-47E6-BEF0-3D2B576F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BA1ABD0-0C8C-4D79-915F-42633791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9ADD3E-0EF1-4E20-A0B7-288402C9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293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CAC7F-A4E0-4B23-AFFF-2A4D926D9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18A99-E60E-4DB2-A82E-62A1F230A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8FA8B6-EAF4-45BB-A00F-90BD3595C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74FF02-B1F2-44C6-833A-17504597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0A8B2C-A8D8-45B1-8633-53FD4326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7F856E-615C-45EB-854C-F62CB349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254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0C3AA-4CD8-4596-8375-AEC9F0C7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856A59-CCC6-4D72-93CA-7C04137B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32CD54-A53F-445E-90BF-B6B2AF79D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1B32E1-27DD-4E51-A6F2-FD654A00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31FBED-A6D6-4250-85EF-80E53491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4B754D-4133-4089-A7CC-FB0C4134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291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359C29-FB08-48EA-BF0E-29A56D221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20A63C-B4AD-481F-80B1-011013491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1217A0-19C3-4DB8-BAA7-A789634DC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73E0-23FB-40DC-AEC3-D9B77D074BA8}" type="datetimeFigureOut">
              <a:rPr lang="de-CH" smtClean="0"/>
              <a:t>29.05.2020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08ED6A-C794-49FB-B6FB-03ADD542D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3FD28-B54D-4437-AA06-B3EBF8AB2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3BE5-76D3-4329-8797-856C30FE7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5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8B848-C089-44C0-9FEF-6BCE40614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880429" y="474897"/>
            <a:ext cx="1468363" cy="319169"/>
          </a:xfrm>
        </p:spPr>
        <p:txBody>
          <a:bodyPr>
            <a:normAutofit/>
          </a:bodyPr>
          <a:lstStyle/>
          <a:p>
            <a:pPr algn="l"/>
            <a:r>
              <a:rPr lang="de-CH" sz="1600" b="1" dirty="0"/>
              <a:t>Organigramm</a:t>
            </a:r>
          </a:p>
        </p:txBody>
      </p:sp>
      <p:pic>
        <p:nvPicPr>
          <p:cNvPr id="4" name="Bild 1" descr="LogoBRB">
            <a:extLst>
              <a:ext uri="{FF2B5EF4-FFF2-40B4-BE49-F238E27FC236}">
                <a16:creationId xmlns:a16="http://schemas.microsoft.com/office/drawing/2014/main" id="{ED80A8E2-B621-4A70-AAAD-3ECC4D0569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404" y="216017"/>
            <a:ext cx="1724025" cy="8369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79E5B7D-D923-40C4-AB4B-554F39F4D4E2}"/>
              </a:ext>
            </a:extLst>
          </p:cNvPr>
          <p:cNvSpPr txBox="1"/>
          <p:nvPr/>
        </p:nvSpPr>
        <p:spPr>
          <a:xfrm>
            <a:off x="4685998" y="929532"/>
            <a:ext cx="2449287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Mitgliederversammlung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C1DBAD1-3E1C-4BBB-B1D5-9FB29C9E6F45}"/>
              </a:ext>
            </a:extLst>
          </p:cNvPr>
          <p:cNvSpPr txBox="1"/>
          <p:nvPr/>
        </p:nvSpPr>
        <p:spPr>
          <a:xfrm>
            <a:off x="5340986" y="2401264"/>
            <a:ext cx="1105680" cy="8771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Vorstand</a:t>
            </a:r>
          </a:p>
          <a:p>
            <a:pPr algn="ctr"/>
            <a:r>
              <a:rPr lang="de-CH" sz="1100" dirty="0"/>
              <a:t>Sitzungsleitung</a:t>
            </a:r>
          </a:p>
          <a:p>
            <a:pPr algn="ctr"/>
            <a:r>
              <a:rPr lang="de-CH" sz="1100" dirty="0"/>
              <a:t>Personal</a:t>
            </a:r>
          </a:p>
          <a:p>
            <a:pPr algn="ctr"/>
            <a:r>
              <a:rPr lang="de-CH" sz="1100" dirty="0"/>
              <a:t>Finanzen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FFC44F9-7DBD-48E7-9149-06A43F9A99AB}"/>
              </a:ext>
            </a:extLst>
          </p:cNvPr>
          <p:cNvSpPr txBox="1"/>
          <p:nvPr/>
        </p:nvSpPr>
        <p:spPr>
          <a:xfrm>
            <a:off x="3439490" y="3561367"/>
            <a:ext cx="1777483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Arbeitsgruppen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57E22E5-6436-4C65-ABC9-61382982CDAD}"/>
              </a:ext>
            </a:extLst>
          </p:cNvPr>
          <p:cNvSpPr txBox="1"/>
          <p:nvPr/>
        </p:nvSpPr>
        <p:spPr>
          <a:xfrm>
            <a:off x="6743888" y="3561367"/>
            <a:ext cx="1777483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CH" dirty="0"/>
              <a:t>Geschäftsleiterin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1677D77-F0FF-46F1-AF37-4208109A750F}"/>
              </a:ext>
            </a:extLst>
          </p:cNvPr>
          <p:cNvSpPr txBox="1"/>
          <p:nvPr/>
        </p:nvSpPr>
        <p:spPr>
          <a:xfrm>
            <a:off x="3675857" y="4167700"/>
            <a:ext cx="166512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CH" dirty="0"/>
              <a:t>Bildung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E3DE6F2-84B1-48E5-9787-C8FBB0A6A5AD}"/>
              </a:ext>
            </a:extLst>
          </p:cNvPr>
          <p:cNvSpPr txBox="1"/>
          <p:nvPr/>
        </p:nvSpPr>
        <p:spPr>
          <a:xfrm>
            <a:off x="3675857" y="4674607"/>
            <a:ext cx="166512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Öffentl</a:t>
            </a:r>
            <a:r>
              <a:rPr lang="de-CH" dirty="0"/>
              <a:t>. Raum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131BB98-3D34-4185-8ED1-44CEFB299838}"/>
              </a:ext>
            </a:extLst>
          </p:cNvPr>
          <p:cNvSpPr txBox="1"/>
          <p:nvPr/>
        </p:nvSpPr>
        <p:spPr>
          <a:xfrm>
            <a:off x="3675857" y="5147298"/>
            <a:ext cx="16651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Öffentl</a:t>
            </a:r>
            <a:r>
              <a:rPr lang="de-CH" dirty="0"/>
              <a:t>. Verkehr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E367A8E-1E05-4530-9CC5-955B1136F1CA}"/>
              </a:ext>
            </a:extLst>
          </p:cNvPr>
          <p:cNvSpPr txBox="1"/>
          <p:nvPr/>
        </p:nvSpPr>
        <p:spPr>
          <a:xfrm>
            <a:off x="3675857" y="5619989"/>
            <a:ext cx="16651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CH" dirty="0"/>
              <a:t>Parkplätze</a:t>
            </a:r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7C102150-9420-4117-99F2-9DB579EA7BF8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446666" y="2839846"/>
            <a:ext cx="13099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1C3D642-EB2F-423A-8FF2-4333433C8F52}"/>
              </a:ext>
            </a:extLst>
          </p:cNvPr>
          <p:cNvCxnSpPr>
            <a:stCxn id="6" idx="1"/>
          </p:cNvCxnSpPr>
          <p:nvPr/>
        </p:nvCxnSpPr>
        <p:spPr>
          <a:xfrm flipH="1">
            <a:off x="4031010" y="2839846"/>
            <a:ext cx="13099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73C2936C-0A46-40B8-BFA2-53ED5A9EC3A8}"/>
              </a:ext>
            </a:extLst>
          </p:cNvPr>
          <p:cNvCxnSpPr>
            <a:cxnSpLocks/>
          </p:cNvCxnSpPr>
          <p:nvPr/>
        </p:nvCxnSpPr>
        <p:spPr>
          <a:xfrm flipH="1">
            <a:off x="4031010" y="2839845"/>
            <a:ext cx="1" cy="721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E88CE2C-C3AD-4ED5-BEF2-FF6F3986DA9F}"/>
              </a:ext>
            </a:extLst>
          </p:cNvPr>
          <p:cNvCxnSpPr>
            <a:cxnSpLocks/>
          </p:cNvCxnSpPr>
          <p:nvPr/>
        </p:nvCxnSpPr>
        <p:spPr>
          <a:xfrm>
            <a:off x="3550286" y="3930699"/>
            <a:ext cx="0" cy="1873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D1750C49-14B6-4D16-BB3E-A89BF8D15E1E}"/>
              </a:ext>
            </a:extLst>
          </p:cNvPr>
          <p:cNvCxnSpPr>
            <a:endCxn id="9" idx="1"/>
          </p:cNvCxnSpPr>
          <p:nvPr/>
        </p:nvCxnSpPr>
        <p:spPr>
          <a:xfrm>
            <a:off x="3550286" y="4352366"/>
            <a:ext cx="1255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E537C395-8FAB-4E75-8B94-2E0C12E0D834}"/>
              </a:ext>
            </a:extLst>
          </p:cNvPr>
          <p:cNvCxnSpPr>
            <a:endCxn id="10" idx="1"/>
          </p:cNvCxnSpPr>
          <p:nvPr/>
        </p:nvCxnSpPr>
        <p:spPr>
          <a:xfrm>
            <a:off x="3546004" y="4859273"/>
            <a:ext cx="1298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FFD21282-B030-478B-8B10-37FFF099058C}"/>
              </a:ext>
            </a:extLst>
          </p:cNvPr>
          <p:cNvCxnSpPr>
            <a:endCxn id="11" idx="1"/>
          </p:cNvCxnSpPr>
          <p:nvPr/>
        </p:nvCxnSpPr>
        <p:spPr>
          <a:xfrm>
            <a:off x="3546004" y="5331964"/>
            <a:ext cx="1298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2171E625-B743-4B51-AF4F-2F42F2DDAC9D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3539006" y="5804655"/>
            <a:ext cx="1368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F1B2A9A4-2C99-7C4F-B8CF-6927530A548E}"/>
              </a:ext>
            </a:extLst>
          </p:cNvPr>
          <p:cNvCxnSpPr>
            <a:cxnSpLocks/>
          </p:cNvCxnSpPr>
          <p:nvPr/>
        </p:nvCxnSpPr>
        <p:spPr>
          <a:xfrm>
            <a:off x="7753739" y="2799184"/>
            <a:ext cx="2902" cy="762183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B3FC1995-AA46-4FDA-BCFA-C8086838F40F}"/>
              </a:ext>
            </a:extLst>
          </p:cNvPr>
          <p:cNvSpPr txBox="1"/>
          <p:nvPr/>
        </p:nvSpPr>
        <p:spPr>
          <a:xfrm>
            <a:off x="3402741" y="1708416"/>
            <a:ext cx="1105680" cy="27699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Revisionsstelle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9982320-C474-4B65-B956-930ED34A721D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5893826" y="1298864"/>
            <a:ext cx="16816" cy="110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71BB40F9-29DE-4A83-A5EE-8FCC2723160A}"/>
              </a:ext>
            </a:extLst>
          </p:cNvPr>
          <p:cNvCxnSpPr>
            <a:stCxn id="22" idx="3"/>
          </p:cNvCxnSpPr>
          <p:nvPr/>
        </p:nvCxnSpPr>
        <p:spPr>
          <a:xfrm flipV="1">
            <a:off x="4508421" y="1846915"/>
            <a:ext cx="13854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EF6D70C4-4855-44A5-848F-B09177463C0A}"/>
              </a:ext>
            </a:extLst>
          </p:cNvPr>
          <p:cNvSpPr txBox="1"/>
          <p:nvPr/>
        </p:nvSpPr>
        <p:spPr>
          <a:xfrm>
            <a:off x="8817429" y="5804655"/>
            <a:ext cx="2062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/>
              <a:t>Genehmigt VS 26.05.2020</a:t>
            </a:r>
          </a:p>
        </p:txBody>
      </p:sp>
    </p:spTree>
    <p:extLst>
      <p:ext uri="{BB962C8B-B14F-4D97-AF65-F5344CB8AC3E}">
        <p14:creationId xmlns:p14="http://schemas.microsoft.com/office/powerpoint/2010/main" val="260265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Organigramm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</dc:title>
  <dc:creator>Rosmarie Heiniger</dc:creator>
  <cp:lastModifiedBy>Rosmarie Heiniger</cp:lastModifiedBy>
  <cp:revision>15</cp:revision>
  <dcterms:created xsi:type="dcterms:W3CDTF">2020-01-14T15:01:31Z</dcterms:created>
  <dcterms:modified xsi:type="dcterms:W3CDTF">2020-05-29T11:09:25Z</dcterms:modified>
</cp:coreProperties>
</file>